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xmlns="" id="{06F479C8-691E-4F6C-B69A-76A040BE36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37663486-5324-4081-A687-F1FF6E2F04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aytona" panose="020B0604030500040204" pitchFamily="34" charset="0"/>
              </a:rPr>
              <a:t>RMS</a:t>
            </a:r>
          </a:p>
          <a:p>
            <a:r>
              <a:rPr lang="en-US" dirty="0" smtClean="0">
                <a:latin typeface="Daytona" panose="020B0604030500040204" pitchFamily="34" charset="0"/>
              </a:rPr>
              <a:t>Kyle Patrick, Texas SET </a:t>
            </a:r>
            <a:r>
              <a:rPr lang="en-US" smtClean="0">
                <a:latin typeface="Daytona" panose="020B0604030500040204" pitchFamily="34" charset="0"/>
              </a:rPr>
              <a:t>WG Chair</a:t>
            </a:r>
            <a:endParaRPr lang="en-US" dirty="0"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April 14,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xmlns="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661F75DF-F91D-46F9-83E6-D08FCCF80D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xmlns="" id="{BB45ABDE-2EA6-40F6-9A5A-05AF187760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9258D3F-3594-4FF6-8C83-16F29A8620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>
                <a:latin typeface="Daytona" panose="020B0604030500040204" pitchFamily="34" charset="0"/>
              </a:rPr>
              <a:t>Reviewed RMS Winter Lessons Learned</a:t>
            </a:r>
          </a:p>
          <a:p>
            <a:r>
              <a:rPr lang="en-US">
                <a:latin typeface="Daytona" panose="020B0604030500040204" pitchFamily="34" charset="0"/>
              </a:rPr>
              <a:t>POLR </a:t>
            </a:r>
            <a:r>
              <a:rPr lang="en-US" dirty="0">
                <a:latin typeface="Daytona" panose="020B0604030500040204" pitchFamily="34" charset="0"/>
              </a:rPr>
              <a:t>Readiness Test Discussion (RMS Leadership)</a:t>
            </a:r>
          </a:p>
          <a:p>
            <a:r>
              <a:rPr lang="en-US" dirty="0">
                <a:latin typeface="Daytona" panose="020B0604030500040204" pitchFamily="34" charset="0"/>
              </a:rPr>
              <a:t>TEXAS SET 5.0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CenterPoint Additional Enhancement Document Reviewed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Announced Change Control Call – April</a:t>
            </a:r>
          </a:p>
          <a:p>
            <a:pPr lvl="2"/>
            <a:r>
              <a:rPr lang="en-US" b="1" dirty="0">
                <a:latin typeface="Daytona" panose="020B0604030500040204" pitchFamily="34" charset="0"/>
              </a:rPr>
              <a:t>Change Control 2020-827</a:t>
            </a:r>
            <a:r>
              <a:rPr lang="en-US" dirty="0">
                <a:latin typeface="Daytona" panose="020B0604030500040204" pitchFamily="34" charset="0"/>
              </a:rPr>
              <a:t>: Allow Competitive Retailer to provide customer's email to TDSP.</a:t>
            </a:r>
          </a:p>
          <a:p>
            <a:pPr lvl="2"/>
            <a:r>
              <a:rPr lang="en-US" b="1" dirty="0">
                <a:latin typeface="Daytona" panose="020B0604030500040204" pitchFamily="34" charset="0"/>
              </a:rPr>
              <a:t>Change Control 2021-828</a:t>
            </a:r>
            <a:r>
              <a:rPr lang="en-US" dirty="0">
                <a:latin typeface="Daytona" panose="020B0604030500040204" pitchFamily="34" charset="0"/>
              </a:rPr>
              <a:t>: Add DTM Start and End segments to the 814_18 Establish/Delete CSA Request and the 814_19 Establish/Delete CSA Response.</a:t>
            </a:r>
          </a:p>
          <a:p>
            <a:pPr lvl="2"/>
            <a:r>
              <a:rPr lang="en-US" b="1" dirty="0">
                <a:latin typeface="Daytona" panose="020B0604030500040204" pitchFamily="34" charset="0"/>
              </a:rPr>
              <a:t>Change Control 2021-829</a:t>
            </a:r>
            <a:r>
              <a:rPr lang="en-US" dirty="0">
                <a:latin typeface="Daytona" panose="020B0604030500040204" pitchFamily="34" charset="0"/>
              </a:rPr>
              <a:t>: Add indicator for Inadvertent and Right of Rescission.</a:t>
            </a:r>
          </a:p>
          <a:p>
            <a:pPr lvl="2"/>
            <a:r>
              <a:rPr lang="en-US" b="1" dirty="0">
                <a:latin typeface="Daytona" panose="020B0604030500040204" pitchFamily="34" charset="0"/>
              </a:rPr>
              <a:t>Change Control 2021-830</a:t>
            </a:r>
            <a:r>
              <a:rPr lang="en-US" dirty="0">
                <a:latin typeface="Daytona" panose="020B0604030500040204" pitchFamily="34" charset="0"/>
              </a:rPr>
              <a:t>: Add additional Reject Codes and Reject Reasons to provide more descriptive rejects</a:t>
            </a:r>
          </a:p>
          <a:p>
            <a:pPr lvl="2"/>
            <a:r>
              <a:rPr lang="en-US" b="1" dirty="0">
                <a:latin typeface="Daytona" panose="020B0604030500040204" pitchFamily="34" charset="0"/>
              </a:rPr>
              <a:t>Change Control 2021-831</a:t>
            </a:r>
            <a:r>
              <a:rPr lang="en-US" dirty="0">
                <a:latin typeface="Daytona" panose="020B0604030500040204" pitchFamily="34" charset="0"/>
              </a:rPr>
              <a:t>: Add new REF segment in order to provide Meter Service Type.</a:t>
            </a:r>
          </a:p>
          <a:p>
            <a:r>
              <a:rPr lang="en-US" dirty="0">
                <a:latin typeface="Daytona" panose="020B0604030500040204" pitchFamily="34" charset="0"/>
              </a:rPr>
              <a:t>NPRR and RMGRR Discussion – (no plans for SCR)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dirty="0">
                <a:latin typeface="Daytona" panose="020B0604030500040204" pitchFamily="34" charset="0"/>
              </a:rPr>
              <a:t>April 22, 2021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B7BD14D8-D35D-4C1B-9EBB-1F2F8FA636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MARCH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147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Clifton, Suzy</cp:lastModifiedBy>
  <cp:revision>21</cp:revision>
  <dcterms:created xsi:type="dcterms:W3CDTF">2021-02-01T17:41:14Z</dcterms:created>
  <dcterms:modified xsi:type="dcterms:W3CDTF">2021-04-13T15:03:25Z</dcterms:modified>
</cp:coreProperties>
</file>